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0901dba5f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0901dba5f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0901dba5f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0901dba5f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00490911b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00490911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FTqG0rvOQN7FR9qV_6gaLqVrXSlxxuE0/view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Milestone 4 Presentation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Harry Levinson, Emma Kristovich,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Scott Madera, Chandni Nagda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Bug Collection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4315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Comprehensive profile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Posts visible from profile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New predefined interest form mapped to Cloud Vision tags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Search suggestions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Likes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Smart feed algorithm using Google Cloud Vision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Updates and notifications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5276" y="1344372"/>
            <a:ext cx="3115175" cy="245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Demonstration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 title="MyBugCollection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